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Roboto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08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92317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kubatko/2020-05-otus-spring-project-Kubatko" TargetMode="Externa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73;p27"/>
          <p:cNvSpPr/>
          <p:nvPr/>
        </p:nvSpPr>
        <p:spPr>
          <a:xfrm>
            <a:off x="1991544" y="1516010"/>
            <a:ext cx="806489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целом задумка удалась!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74;p27"/>
          <p:cNvSpPr txBox="1"/>
          <p:nvPr/>
        </p:nvSpPr>
        <p:spPr>
          <a:xfrm>
            <a:off x="2207568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276;p27"/>
          <p:cNvSpPr/>
          <p:nvPr/>
        </p:nvSpPr>
        <p:spPr>
          <a:xfrm>
            <a:off x="1991544" y="2489361"/>
            <a:ext cx="806489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Много времени ушло на разворачивание </a:t>
            </a:r>
            <a:b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интеграцию мониторинга и логов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77;p27"/>
          <p:cNvSpPr/>
          <p:nvPr/>
        </p:nvSpPr>
        <p:spPr>
          <a:xfrm>
            <a:off x="1991544" y="3462712"/>
            <a:ext cx="806489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Прокачался в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управлении разворачиванием микросервисов</a:t>
            </a:r>
            <a:endParaRPr lang="en-US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78;p27"/>
          <p:cNvSpPr/>
          <p:nvPr/>
        </p:nvSpPr>
        <p:spPr>
          <a:xfrm>
            <a:off x="1991544" y="4436063"/>
            <a:ext cx="806489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Перемудрил со структурой СУБД </a:t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обменом данных между микросервисами, проще = лучше!</a:t>
            </a:r>
          </a:p>
        </p:txBody>
      </p:sp>
      <p:sp>
        <p:nvSpPr>
          <p:cNvPr id="15" name="Google Shape;279;p27"/>
          <p:cNvSpPr/>
          <p:nvPr/>
        </p:nvSpPr>
        <p:spPr>
          <a:xfrm>
            <a:off x="1991544" y="5409413"/>
            <a:ext cx="806489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планах отделить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сделать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SPA-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приложение,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монетизировать проект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80;p27"/>
          <p:cNvSpPr txBox="1"/>
          <p:nvPr/>
        </p:nvSpPr>
        <p:spPr>
          <a:xfrm>
            <a:off x="2207568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82;p27"/>
          <p:cNvSpPr txBox="1"/>
          <p:nvPr/>
        </p:nvSpPr>
        <p:spPr>
          <a:xfrm>
            <a:off x="2207568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284;p27"/>
          <p:cNvSpPr txBox="1"/>
          <p:nvPr/>
        </p:nvSpPr>
        <p:spPr>
          <a:xfrm>
            <a:off x="2207568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86;p27"/>
          <p:cNvSpPr txBox="1"/>
          <p:nvPr/>
        </p:nvSpPr>
        <p:spPr>
          <a:xfrm>
            <a:off x="2207568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686"/>
          <a:stretch>
            <a:fillRect/>
          </a:stretch>
        </p:blipFill>
        <p:spPr>
          <a:xfrm>
            <a:off x="551384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2189551" y="5130702"/>
            <a:ext cx="2898820" cy="962593"/>
            <a:chOff x="2189551" y="5130702"/>
            <a:chExt cx="2898820" cy="962593"/>
          </a:xfrm>
        </p:grpSpPr>
        <p:sp>
          <p:nvSpPr>
            <p:cNvPr id="12" name="Google Shape;187;p23"/>
            <p:cNvSpPr txBox="1">
              <a:spLocks/>
            </p:cNvSpPr>
            <p:nvPr/>
          </p:nvSpPr>
          <p:spPr>
            <a:xfrm>
              <a:off x="2189551" y="5130702"/>
              <a:ext cx="2898337" cy="52296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lt1"/>
                </a:buClr>
                <a:buSzPts val="3164"/>
                <a:buFont typeface="Times New Roman"/>
                <a:buNone/>
              </a:pPr>
              <a:r>
                <a:rPr lang="ru-RU" sz="2800" b="1" dirty="0" smtClean="0">
                  <a:solidFill>
                    <a:srgbClr val="FFC000"/>
                  </a:solidFill>
                  <a:latin typeface="Roboto"/>
                  <a:ea typeface="Roboto"/>
                  <a:cs typeface="Roboto"/>
                  <a:sym typeface="Roboto"/>
                </a:rPr>
                <a:t>Сергей Кубатко</a:t>
              </a:r>
              <a:endParaRPr lang="ru-RU" sz="2800" b="1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327;p31"/>
            <p:cNvSpPr txBox="1">
              <a:spLocks/>
            </p:cNvSpPr>
            <p:nvPr/>
          </p:nvSpPr>
          <p:spPr>
            <a:xfrm>
              <a:off x="2190048" y="5653668"/>
              <a:ext cx="2898323" cy="4396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3631" algn="l" rtl="0">
                <a:lnSpc>
                  <a:spcPct val="90000"/>
                </a:lnSpc>
                <a:spcBef>
                  <a:spcPts val="703"/>
                </a:spcBef>
                <a:spcAft>
                  <a:spcPts val="0"/>
                </a:spcAft>
                <a:buClr>
                  <a:schemeClr val="dk1"/>
                </a:buClr>
                <a:buSzPts val="1969"/>
                <a:buFont typeface="Arial"/>
                <a:buChar char="•"/>
                <a:defRPr sz="196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35724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687"/>
                <a:buFont typeface="Arial"/>
                <a:buChar char="•"/>
                <a:defRPr sz="1687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1788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406"/>
                <a:buFont typeface="Arial"/>
                <a:buChar char="•"/>
                <a:defRPr sz="140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0899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0899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0899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0899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08990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08990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lt1"/>
                </a:buClr>
                <a:buSzPts val="1617"/>
                <a:buFont typeface="Times New Roman"/>
                <a:buNone/>
              </a:pPr>
              <a:r>
                <a:rPr lang="en-US" dirty="0" smtClean="0">
                  <a:solidFill>
                    <a:srgbClr val="FFC000"/>
                  </a:solidFill>
                  <a:latin typeface="Roboto"/>
                  <a:ea typeface="Roboto"/>
                  <a:cs typeface="Roboto"/>
                  <a:sym typeface="Roboto"/>
                </a:rPr>
                <a:t>skubatko@gmail.com</a:t>
              </a:r>
              <a:endParaRPr lang="en-US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207568" y="6165474"/>
            <a:ext cx="7488832" cy="3077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0" indent="0"/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Репозиторий проекта: 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https://github.com/skubatko/2020-05-otus-spring-project-Kubatko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Система оценки </a:t>
            </a:r>
            <a:r>
              <a:rPr lang="ru-RU" sz="3600" dirty="0" smtClean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работодателей</a:t>
            </a:r>
            <a:endParaRPr sz="3600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686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5088385" y="5214041"/>
            <a:ext cx="2898820" cy="962593"/>
            <a:chOff x="2189551" y="5130702"/>
            <a:chExt cx="2898820" cy="962593"/>
          </a:xfrm>
        </p:grpSpPr>
        <p:sp>
          <p:nvSpPr>
            <p:cNvPr id="12" name="Google Shape;187;p23"/>
            <p:cNvSpPr txBox="1">
              <a:spLocks/>
            </p:cNvSpPr>
            <p:nvPr/>
          </p:nvSpPr>
          <p:spPr>
            <a:xfrm>
              <a:off x="2189551" y="5130702"/>
              <a:ext cx="2898337" cy="52296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>
                  <a:schemeClr val="lt1"/>
                </a:buClr>
                <a:buSzPts val="3164"/>
                <a:buFont typeface="Times New Roman"/>
                <a:buNone/>
              </a:pPr>
              <a:r>
                <a:rPr lang="ru-RU" sz="2800" b="1" dirty="0" smtClean="0">
                  <a:solidFill>
                    <a:srgbClr val="FFC000"/>
                  </a:solidFill>
                  <a:latin typeface="Roboto"/>
                  <a:ea typeface="Roboto"/>
                  <a:cs typeface="Roboto"/>
                  <a:sym typeface="Roboto"/>
                </a:rPr>
                <a:t>Сергей Кубатко</a:t>
              </a:r>
              <a:endParaRPr lang="ru-RU" sz="2800" b="1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327;p31"/>
            <p:cNvSpPr txBox="1">
              <a:spLocks/>
            </p:cNvSpPr>
            <p:nvPr/>
          </p:nvSpPr>
          <p:spPr>
            <a:xfrm>
              <a:off x="2190048" y="5653668"/>
              <a:ext cx="2898323" cy="4396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3631" algn="l" rtl="0">
                <a:lnSpc>
                  <a:spcPct val="90000"/>
                </a:lnSpc>
                <a:spcBef>
                  <a:spcPts val="703"/>
                </a:spcBef>
                <a:spcAft>
                  <a:spcPts val="0"/>
                </a:spcAft>
                <a:buClr>
                  <a:schemeClr val="dk1"/>
                </a:buClr>
                <a:buSzPts val="1969"/>
                <a:buFont typeface="Arial"/>
                <a:buChar char="•"/>
                <a:defRPr sz="196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35724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687"/>
                <a:buFont typeface="Arial"/>
                <a:buChar char="•"/>
                <a:defRPr sz="1687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1788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406"/>
                <a:buFont typeface="Arial"/>
                <a:buChar char="•"/>
                <a:defRPr sz="140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0899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0899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0899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08991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08990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08990" algn="l" rtl="0">
                <a:lnSpc>
                  <a:spcPct val="90000"/>
                </a:lnSpc>
                <a:spcBef>
                  <a:spcPts val="352"/>
                </a:spcBef>
                <a:spcAft>
                  <a:spcPts val="0"/>
                </a:spcAft>
                <a:buClr>
                  <a:schemeClr val="dk1"/>
                </a:buClr>
                <a:buSzPts val="1266"/>
                <a:buFont typeface="Arial"/>
                <a:buChar char="•"/>
                <a:defRPr sz="1266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lt1"/>
                </a:buClr>
                <a:buSzPts val="1617"/>
                <a:buFont typeface="Times New Roman"/>
                <a:buNone/>
              </a:pPr>
              <a:r>
                <a:rPr lang="en-US" dirty="0" smtClean="0">
                  <a:solidFill>
                    <a:srgbClr val="FFC000"/>
                  </a:solidFill>
                  <a:latin typeface="Roboto"/>
                  <a:ea typeface="Roboto"/>
                  <a:cs typeface="Roboto"/>
                  <a:sym typeface="Roboto"/>
                </a:rPr>
                <a:t>skubatko@gmail.com</a:t>
              </a:r>
              <a:endParaRPr lang="en-US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Отработать знания, полученные в рамках курса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b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сделать проект на новейшем стеке технологий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Обновить шаблон разработки микросервисов 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дальнейшего переиспользования 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типовых структур и технологий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Создать базовую версию системы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целью её дальнейшего расширения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последующей монетизации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Работа над проектом была рассчитана 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два месяца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Идея проекта витала давно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пришло время реализации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Были базовые знания 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 построению микросервисов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Хотелось выстроить собственный 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процесс создания продукта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Предполагалось сделать продукт,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который будет иметь в потенциале </a:t>
            </a:r>
            <a:b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практическую ценность</a:t>
            </a:r>
            <a:endParaRPr lang="ru-RU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 2.3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Cloud + Netflix OSS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Prometheus,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Grafana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Graylog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-compose</a:t>
            </a: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Задумка в целом удалась,</a:t>
            </a:r>
            <a:b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получилось выстроить целостную систему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949304"/>
            <a:ext cx="60960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99" y="3933056"/>
            <a:ext cx="5496377" cy="269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340768"/>
            <a:ext cx="2688703" cy="314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704" y="1699310"/>
            <a:ext cx="6440827" cy="197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рхитектура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38" y="1301290"/>
            <a:ext cx="7704856" cy="546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216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Times New Roman</vt:lpstr>
      <vt:lpstr>Avenir</vt:lpstr>
      <vt:lpstr>Noto Sans Symbols</vt:lpstr>
      <vt:lpstr>Calibri</vt:lpstr>
      <vt:lpstr>Roboto</vt:lpstr>
      <vt:lpstr>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Sergey Kubatko</cp:lastModifiedBy>
  <cp:revision>7</cp:revision>
  <dcterms:modified xsi:type="dcterms:W3CDTF">2020-10-25T06:59:00Z</dcterms:modified>
</cp:coreProperties>
</file>